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99" r:id="rId3"/>
    <p:sldId id="270" r:id="rId4"/>
    <p:sldId id="359" r:id="rId5"/>
    <p:sldId id="320" r:id="rId6"/>
    <p:sldId id="358" r:id="rId7"/>
    <p:sldId id="360" r:id="rId8"/>
    <p:sldId id="275" r:id="rId9"/>
    <p:sldId id="361" r:id="rId10"/>
    <p:sldId id="362" r:id="rId11"/>
    <p:sldId id="363" r:id="rId12"/>
    <p:sldId id="364" r:id="rId13"/>
    <p:sldId id="288" r:id="rId14"/>
    <p:sldId id="35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24" autoAdjust="0"/>
  </p:normalViewPr>
  <p:slideViewPr>
    <p:cSldViewPr>
      <p:cViewPr varScale="1">
        <p:scale>
          <a:sx n="81" d="100"/>
          <a:sy n="81" d="100"/>
        </p:scale>
        <p:origin x="10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63-4450-B558-1B97637CEE30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63-4450-B558-1B97637CEE30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663-4450-B558-1B97637CEE30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63-4450-B558-1B97637CEE30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663-4450-B558-1B97637CEE30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663-4450-B558-1B97637CEE30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№2</c:v>
                </c:pt>
                <c:pt idx="2">
                  <c:v>СОШ №5</c:v>
                </c:pt>
                <c:pt idx="3">
                  <c:v>ООШ №1</c:v>
                </c:pt>
                <c:pt idx="4">
                  <c:v>Лицей №12</c:v>
                </c:pt>
                <c:pt idx="5">
                  <c:v>СОШ №7</c:v>
                </c:pt>
                <c:pt idx="6">
                  <c:v>Гимназия №11</c:v>
                </c:pt>
                <c:pt idx="7">
                  <c:v>СОШ №6</c:v>
                </c:pt>
                <c:pt idx="8">
                  <c:v>СОШ №8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0.98</c:v>
                </c:pt>
                <c:pt idx="2">
                  <c:v>0.93</c:v>
                </c:pt>
                <c:pt idx="3">
                  <c:v>0.9</c:v>
                </c:pt>
                <c:pt idx="4">
                  <c:v>0.88000000000000078</c:v>
                </c:pt>
                <c:pt idx="5">
                  <c:v>0.88000000000000078</c:v>
                </c:pt>
                <c:pt idx="6">
                  <c:v>0.85000000000000064</c:v>
                </c:pt>
                <c:pt idx="7">
                  <c:v>0.85000000000000064</c:v>
                </c:pt>
                <c:pt idx="8">
                  <c:v>0.84000000000000064</c:v>
                </c:pt>
                <c:pt idx="9">
                  <c:v>0.71000000000000063</c:v>
                </c:pt>
                <c:pt idx="10">
                  <c:v>0.65000000000000091</c:v>
                </c:pt>
                <c:pt idx="11">
                  <c:v>0.64000000000000079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663-4450-B558-1B97637CEE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845760"/>
        <c:axId val="51879296"/>
      </c:barChart>
      <c:catAx>
        <c:axId val="51845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1879296"/>
        <c:crosses val="autoZero"/>
        <c:auto val="1"/>
        <c:lblAlgn val="ctr"/>
        <c:lblOffset val="100"/>
        <c:noMultiLvlLbl val="0"/>
      </c:catAx>
      <c:valAx>
        <c:axId val="5187929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51845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Лист1!$A$2:$A$19</c:f>
              <c:strCache>
                <c:ptCount val="18"/>
                <c:pt idx="0">
                  <c:v>СОШ им. Горького</c:v>
                </c:pt>
                <c:pt idx="1">
                  <c:v>Н– Чершелинская ООШ</c:v>
                </c:pt>
                <c:pt idx="2">
                  <c:v>Сугушлинская ООШ</c:v>
                </c:pt>
                <c:pt idx="3">
                  <c:v>Сарабикуловская ООШ</c:v>
                </c:pt>
                <c:pt idx="4">
                  <c:v>Урдалинская ООШ</c:v>
                </c:pt>
                <c:pt idx="5">
                  <c:v>Каркалинская ООШ </c:v>
                </c:pt>
                <c:pt idx="6">
                  <c:v>Ивановская ООШ</c:v>
                </c:pt>
                <c:pt idx="7">
                  <c:v>Урмышлинская ООШ</c:v>
                </c:pt>
                <c:pt idx="8">
                  <c:v>Подлесная ООШ</c:v>
                </c:pt>
                <c:pt idx="9">
                  <c:v>Старо - Кувакская СОШ</c:v>
                </c:pt>
                <c:pt idx="10">
                  <c:v>Шугуровская СОШ </c:v>
                </c:pt>
                <c:pt idx="11">
                  <c:v>Зай -Каратайская ООШ</c:v>
                </c:pt>
                <c:pt idx="12">
                  <c:v>Ст – Иштерякская ООШ</c:v>
                </c:pt>
                <c:pt idx="13">
                  <c:v>Тимяшевская СОШ</c:v>
                </c:pt>
                <c:pt idx="14">
                  <c:v>Куакбашская ООШ</c:v>
                </c:pt>
                <c:pt idx="15">
                  <c:v>Федотовская ООШ</c:v>
                </c:pt>
                <c:pt idx="16">
                  <c:v>Керлигачская ООШ</c:v>
                </c:pt>
                <c:pt idx="17">
                  <c:v>Ст-Письмянская ООШ</c:v>
                </c:pt>
              </c:strCache>
            </c:strRef>
          </c:cat>
          <c:val>
            <c:numRef>
              <c:f>Лист1!$B$2:$B$19</c:f>
              <c:numCache>
                <c:formatCode>0%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0.87000000000000066</c:v>
                </c:pt>
                <c:pt idx="11">
                  <c:v>0.86000000000000065</c:v>
                </c:pt>
                <c:pt idx="12">
                  <c:v>0.83000000000000063</c:v>
                </c:pt>
                <c:pt idx="13">
                  <c:v>0.83000000000000063</c:v>
                </c:pt>
                <c:pt idx="14">
                  <c:v>0.71000000000000063</c:v>
                </c:pt>
                <c:pt idx="15">
                  <c:v>0.71000000000000063</c:v>
                </c:pt>
                <c:pt idx="16">
                  <c:v>0.60000000000000064</c:v>
                </c:pt>
                <c:pt idx="17">
                  <c:v>0.29000000000000031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A7-4912-8911-55F6EEB196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75104"/>
        <c:axId val="86176896"/>
      </c:barChart>
      <c:catAx>
        <c:axId val="86175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176896"/>
        <c:crosses val="autoZero"/>
        <c:auto val="1"/>
        <c:lblAlgn val="ctr"/>
        <c:lblOffset val="100"/>
        <c:noMultiLvlLbl val="0"/>
      </c:catAx>
      <c:valAx>
        <c:axId val="8617689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6175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666930631823424E-2"/>
          <c:y val="8.8871575094239528E-4"/>
          <c:w val="0.93533311295216726"/>
          <c:h val="0.713639753364200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№7</c:v>
                </c:pt>
                <c:pt idx="2">
                  <c:v>СОШ №3</c:v>
                </c:pt>
                <c:pt idx="3">
                  <c:v>СОШ №5</c:v>
                </c:pt>
                <c:pt idx="4">
                  <c:v>Лицей №12</c:v>
                </c:pt>
                <c:pt idx="5">
                  <c:v>СОШ №6</c:v>
                </c:pt>
                <c:pt idx="6">
                  <c:v>СОШ №8</c:v>
                </c:pt>
                <c:pt idx="7">
                  <c:v>Гимназия №11</c:v>
                </c:pt>
                <c:pt idx="8">
                  <c:v>ООШ №1</c:v>
                </c:pt>
                <c:pt idx="9">
                  <c:v>СОШ №4</c:v>
                </c:pt>
                <c:pt idx="10">
                  <c:v>СОШ №10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0.64000000000000079</c:v>
                </c:pt>
                <c:pt idx="1">
                  <c:v>0.58000000000000007</c:v>
                </c:pt>
                <c:pt idx="2">
                  <c:v>0.54</c:v>
                </c:pt>
                <c:pt idx="3">
                  <c:v>0.51</c:v>
                </c:pt>
                <c:pt idx="4">
                  <c:v>0.49000000000000032</c:v>
                </c:pt>
                <c:pt idx="5">
                  <c:v>0.42000000000000032</c:v>
                </c:pt>
                <c:pt idx="6">
                  <c:v>0.4</c:v>
                </c:pt>
                <c:pt idx="7">
                  <c:v>0.33000000000000046</c:v>
                </c:pt>
                <c:pt idx="8">
                  <c:v>0.30000000000000032</c:v>
                </c:pt>
                <c:pt idx="9">
                  <c:v>0.28000000000000008</c:v>
                </c:pt>
                <c:pt idx="10">
                  <c:v>0.21000000000000016</c:v>
                </c:pt>
                <c:pt idx="1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D0-46F0-8B06-D190381B72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600128"/>
        <c:axId val="87606016"/>
      </c:barChart>
      <c:catAx>
        <c:axId val="87600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606016"/>
        <c:crosses val="autoZero"/>
        <c:auto val="1"/>
        <c:lblAlgn val="ctr"/>
        <c:lblOffset val="100"/>
        <c:noMultiLvlLbl val="0"/>
      </c:catAx>
      <c:valAx>
        <c:axId val="8760601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76001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10922581954687"/>
          <c:y val="0"/>
          <c:w val="0.85695453010618128"/>
          <c:h val="0.65100497984621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FA-4B8B-84EB-EBF8C5211420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BFA-4B8B-84EB-EBF8C5211420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BFA-4B8B-84EB-EBF8C5211420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BFA-4B8B-84EB-EBF8C5211420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BFA-4B8B-84EB-EBF8C5211420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BFA-4B8B-84EB-EBF8C5211420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BFA-4B8B-84EB-EBF8C52114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Лист1!$A$2:$A$19</c:f>
              <c:strCache>
                <c:ptCount val="18"/>
                <c:pt idx="0">
                  <c:v>СОШ им. Горького</c:v>
                </c:pt>
                <c:pt idx="1">
                  <c:v>Шугуровская СОШ </c:v>
                </c:pt>
                <c:pt idx="2">
                  <c:v>Каркалинская ООШ</c:v>
                </c:pt>
                <c:pt idx="3">
                  <c:v>Ст – Иштерякская ООШ</c:v>
                </c:pt>
                <c:pt idx="4">
                  <c:v>Тимяшевская СОШ</c:v>
                </c:pt>
                <c:pt idx="5">
                  <c:v>Куакбашская ООШ</c:v>
                </c:pt>
                <c:pt idx="6">
                  <c:v>Подлесная ООШ</c:v>
                </c:pt>
                <c:pt idx="7">
                  <c:v>Сугушлинская ООШ</c:v>
                </c:pt>
                <c:pt idx="8">
                  <c:v>Старо - Кувакская СОШ</c:v>
                </c:pt>
                <c:pt idx="9">
                  <c:v>Сарабикуловская ООШ</c:v>
                </c:pt>
                <c:pt idx="10">
                  <c:v>Зай -каратайская ООШ</c:v>
                </c:pt>
                <c:pt idx="11">
                  <c:v>Федотовская ООШ</c:v>
                </c:pt>
                <c:pt idx="12">
                  <c:v>Урмышлинская ООШ</c:v>
                </c:pt>
                <c:pt idx="13">
                  <c:v>Ст-Письмянская ООШ</c:v>
                </c:pt>
                <c:pt idx="14">
                  <c:v>Керлигачская ООШ</c:v>
                </c:pt>
                <c:pt idx="15">
                  <c:v>Урдалинская ООШ</c:v>
                </c:pt>
                <c:pt idx="16">
                  <c:v>Ивановская ООШ</c:v>
                </c:pt>
                <c:pt idx="17">
                  <c:v>Н – Чершелинская ООШ</c:v>
                </c:pt>
              </c:strCache>
            </c:strRef>
          </c:cat>
          <c:val>
            <c:numRef>
              <c:f>Лист1!$B$2:$B$19</c:f>
              <c:numCache>
                <c:formatCode>0%</c:formatCode>
                <c:ptCount val="18"/>
                <c:pt idx="0">
                  <c:v>0.83000000000000063</c:v>
                </c:pt>
                <c:pt idx="1">
                  <c:v>0.75000000000000078</c:v>
                </c:pt>
                <c:pt idx="2">
                  <c:v>0.67000000000000093</c:v>
                </c:pt>
                <c:pt idx="3">
                  <c:v>0.67000000000000093</c:v>
                </c:pt>
                <c:pt idx="4">
                  <c:v>0.60000000000000064</c:v>
                </c:pt>
                <c:pt idx="5">
                  <c:v>0.56999999999999995</c:v>
                </c:pt>
                <c:pt idx="6">
                  <c:v>0.56999999999999995</c:v>
                </c:pt>
                <c:pt idx="7">
                  <c:v>0.4</c:v>
                </c:pt>
                <c:pt idx="8">
                  <c:v>0.4</c:v>
                </c:pt>
                <c:pt idx="9">
                  <c:v>0.33000000000000046</c:v>
                </c:pt>
                <c:pt idx="10">
                  <c:v>0.29000000000000031</c:v>
                </c:pt>
                <c:pt idx="11">
                  <c:v>0.29000000000000031</c:v>
                </c:pt>
                <c:pt idx="12">
                  <c:v>0.2</c:v>
                </c:pt>
                <c:pt idx="13">
                  <c:v>0.14000000000000001</c:v>
                </c:pt>
                <c:pt idx="14">
                  <c:v>0.1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BFA-4B8B-84EB-EBF8C521142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7612032"/>
        <c:axId val="87728512"/>
      </c:barChart>
      <c:catAx>
        <c:axId val="87612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728512"/>
        <c:crosses val="autoZero"/>
        <c:auto val="1"/>
        <c:lblAlgn val="ctr"/>
        <c:lblOffset val="100"/>
        <c:noMultiLvlLbl val="0"/>
      </c:catAx>
      <c:valAx>
        <c:axId val="8772851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761203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ЛМР    </a:t>
            </a:r>
            <a:r>
              <a:rPr lang="ru-RU" baseline="0" dirty="0" smtClean="0"/>
              <a:t> 3,4</a:t>
            </a:r>
            <a:endParaRPr lang="en-US" dirty="0"/>
          </a:p>
        </c:rich>
      </c:tx>
      <c:layout>
        <c:manualLayout>
          <c:xMode val="edge"/>
          <c:yMode val="edge"/>
          <c:x val="0.82341132740389822"/>
          <c:y val="3.7925830364778555E-2"/>
        </c:manualLayout>
      </c:layout>
      <c:overlay val="1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6.1106394132965668E-2"/>
          <c:y val="0.15765498916911466"/>
          <c:w val="0.93889362373399021"/>
          <c:h val="0.6236926634170955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№3</c:v>
                </c:pt>
                <c:pt idx="2">
                  <c:v>СОШ №7</c:v>
                </c:pt>
                <c:pt idx="3">
                  <c:v>Лицей №12</c:v>
                </c:pt>
                <c:pt idx="4">
                  <c:v>СОШ №5</c:v>
                </c:pt>
                <c:pt idx="5">
                  <c:v>ООШ №1</c:v>
                </c:pt>
                <c:pt idx="6">
                  <c:v>СОШ №6</c:v>
                </c:pt>
                <c:pt idx="7">
                  <c:v>СОШ №8</c:v>
                </c:pt>
                <c:pt idx="8">
                  <c:v>Гимназия №11</c:v>
                </c:pt>
                <c:pt idx="9">
                  <c:v>СОШ №4</c:v>
                </c:pt>
                <c:pt idx="10">
                  <c:v>СОШ №13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3.8</c:v>
                </c:pt>
                <c:pt idx="1">
                  <c:v>3.6</c:v>
                </c:pt>
                <c:pt idx="2">
                  <c:v>3.6</c:v>
                </c:pt>
                <c:pt idx="3">
                  <c:v>3.5</c:v>
                </c:pt>
                <c:pt idx="4">
                  <c:v>3.5</c:v>
                </c:pt>
                <c:pt idx="5">
                  <c:v>3.3</c:v>
                </c:pt>
                <c:pt idx="6">
                  <c:v>3.3</c:v>
                </c:pt>
                <c:pt idx="7">
                  <c:v>3.3</c:v>
                </c:pt>
                <c:pt idx="8">
                  <c:v>3.3</c:v>
                </c:pt>
                <c:pt idx="9">
                  <c:v>3.1</c:v>
                </c:pt>
                <c:pt idx="10">
                  <c:v>2.9</c:v>
                </c:pt>
                <c:pt idx="11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A4-4F97-BA60-7C7FE613ED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0026624"/>
        <c:axId val="99807232"/>
      </c:barChart>
      <c:catAx>
        <c:axId val="100026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9807232"/>
        <c:crosses val="autoZero"/>
        <c:auto val="1"/>
        <c:lblAlgn val="ctr"/>
        <c:lblOffset val="100"/>
        <c:noMultiLvlLbl val="0"/>
      </c:catAx>
      <c:valAx>
        <c:axId val="99807232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100026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Лист1!$A$2:$A$19</c:f>
              <c:strCache>
                <c:ptCount val="18"/>
                <c:pt idx="0">
                  <c:v>СОШ им. Горького</c:v>
                </c:pt>
                <c:pt idx="1">
                  <c:v>Шугуровская СОШ </c:v>
                </c:pt>
                <c:pt idx="2">
                  <c:v>Каркалинская ООШ</c:v>
                </c:pt>
                <c:pt idx="3">
                  <c:v>Ст. – Иштиряк. ООШ</c:v>
                </c:pt>
                <c:pt idx="4">
                  <c:v>Сугушлинская ООШ</c:v>
                </c:pt>
                <c:pt idx="5">
                  <c:v>Подлесная ООШ</c:v>
                </c:pt>
                <c:pt idx="6">
                  <c:v>Старо - Кувакская СОШ</c:v>
                </c:pt>
                <c:pt idx="7">
                  <c:v>Куакбашская ООШ</c:v>
                </c:pt>
                <c:pt idx="8">
                  <c:v>Сарабикуловская ООШ</c:v>
                </c:pt>
                <c:pt idx="9">
                  <c:v>Тимяшевская СОШ</c:v>
                </c:pt>
                <c:pt idx="10">
                  <c:v>Урмышлинская ООШ</c:v>
                </c:pt>
                <c:pt idx="11">
                  <c:v>Зай -Каратайская ООШ</c:v>
                </c:pt>
                <c:pt idx="12">
                  <c:v>Федотовская ООШ</c:v>
                </c:pt>
                <c:pt idx="13">
                  <c:v>Урдалинская ООШ</c:v>
                </c:pt>
                <c:pt idx="14">
                  <c:v>Ивановская ООШ</c:v>
                </c:pt>
                <c:pt idx="15">
                  <c:v>Н – Чершелинская ООШ</c:v>
                </c:pt>
                <c:pt idx="16">
                  <c:v>Керлигачская ООШ</c:v>
                </c:pt>
                <c:pt idx="17">
                  <c:v>Ст.-Письмянская ООШ</c:v>
                </c:pt>
              </c:strCache>
            </c:strRef>
          </c:cat>
          <c:val>
            <c:numRef>
              <c:f>Лист1!$B$2:$B$19</c:f>
              <c:numCache>
                <c:formatCode>0.0</c:formatCode>
                <c:ptCount val="18"/>
                <c:pt idx="0">
                  <c:v>4.4000000000000004</c:v>
                </c:pt>
                <c:pt idx="1">
                  <c:v>3.9</c:v>
                </c:pt>
                <c:pt idx="2">
                  <c:v>3.8</c:v>
                </c:pt>
                <c:pt idx="3">
                  <c:v>3.7</c:v>
                </c:pt>
                <c:pt idx="4">
                  <c:v>3.6</c:v>
                </c:pt>
                <c:pt idx="5">
                  <c:v>3.6</c:v>
                </c:pt>
                <c:pt idx="6">
                  <c:v>3.6</c:v>
                </c:pt>
                <c:pt idx="7">
                  <c:v>3.4</c:v>
                </c:pt>
                <c:pt idx="8">
                  <c:v>3.3</c:v>
                </c:pt>
                <c:pt idx="9">
                  <c:v>3.3</c:v>
                </c:pt>
                <c:pt idx="10">
                  <c:v>3.2</c:v>
                </c:pt>
                <c:pt idx="11">
                  <c:v>3.1</c:v>
                </c:pt>
                <c:pt idx="12">
                  <c:v>3.1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2.7</c:v>
                </c:pt>
                <c:pt idx="17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BE-475E-8D15-401FD8C4A2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209024"/>
        <c:axId val="100210560"/>
      </c:barChart>
      <c:catAx>
        <c:axId val="100209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0210560"/>
        <c:crosses val="autoZero"/>
        <c:auto val="1"/>
        <c:lblAlgn val="ctr"/>
        <c:lblOffset val="100"/>
        <c:noMultiLvlLbl val="0"/>
      </c:catAx>
      <c:valAx>
        <c:axId val="100210560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1002090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0.77922</cdr:x>
      <cdr:y>0</cdr:y>
    </cdr:from>
    <cdr:to>
      <cdr:x>0.96556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572296" y="0"/>
          <a:ext cx="157163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 46,5%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16.12.2017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диагностического тестирования по русскому языку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9 классов 2017-2018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Изложение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5" y="1331898"/>
          <a:ext cx="7643865" cy="4246314"/>
        </p:xfrm>
        <a:graphic>
          <a:graphicData uri="http://schemas.openxmlformats.org/drawingml/2006/table">
            <a:tbl>
              <a:tblPr/>
              <a:tblGrid>
                <a:gridCol w="1428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9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12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Критерии оценивания сжатого изложения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 изложения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Сжатие исходного текста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ИК3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Смысловая цельность, речевая связность и последовательность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изложения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Сочинение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000109"/>
          <a:ext cx="7786742" cy="4997394"/>
        </p:xfrm>
        <a:graphic>
          <a:graphicData uri="http://schemas.openxmlformats.org/drawingml/2006/table">
            <a:tbl>
              <a:tblPr/>
              <a:tblGrid>
                <a:gridCol w="1857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7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1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Критерий оценивания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не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СК1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обоснованного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ответа на поставленный вопрос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Наличие примеров - аргументов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СК3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Смысловая цельность, речевая связность и последовательность сочинения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СК4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Композиционная 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тройность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428652"/>
            <a:ext cx="7498080" cy="221459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43042" y="285728"/>
          <a:ext cx="7211844" cy="5415726"/>
        </p:xfrm>
        <a:graphic>
          <a:graphicData uri="http://schemas.openxmlformats.org/drawingml/2006/table">
            <a:tbl>
              <a:tblPr/>
              <a:tblGrid>
                <a:gridCol w="7211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Темы курса </a:t>
                      </a: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(учебные элементы тем), по 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которым выявлены пробелы в знаниях учащихся 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            (выполнения 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задания составляет менее </a:t>
                      </a: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50%)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Правописание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приставок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27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Лексика и фразеология.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Calibri"/>
                        </a:rPr>
                        <a:t>Синонимы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Словосочетание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Предложение. Грамматическая основа предложения</a:t>
                      </a:r>
                      <a:endParaRPr lang="ru-RU" sz="14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Осложненное простое предложение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Предложения с  вводными конструкциями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Синтаксический анализ сложного предложения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Calibri"/>
                        </a:rPr>
                        <a:t>Знаки препинания в ССП и СПП</a:t>
                      </a:r>
                      <a:endParaRPr lang="ru-RU" sz="1400" b="1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Виды связи в сложном предложении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1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Предложения с разными видами связи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890" marR="638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1.Результаты  диагностического тестирования по русскому языку в 9  классах считать неудовлетворительными.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rgbClr val="0070C0"/>
                </a:solidFill>
              </a:rPr>
              <a:t>.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диагностического тестирования по русскому языку и  запланировать систему мер, направленных на улучшение и стабилизацию результатов учащихся  к концу 2017-2018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879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800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91%)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- 88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(11%),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- 284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(35,5%),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- 315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(39,4%),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- 113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(14,1%),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85,9%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46,5%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3,4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14298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46,5%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857224" y="3143248"/>
            <a:ext cx="807249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06" y="128586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928662" y="2643182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3,4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357166"/>
          <a:ext cx="7858180" cy="6091720"/>
        </p:xfrm>
        <a:graphic>
          <a:graphicData uri="http://schemas.openxmlformats.org/drawingml/2006/table">
            <a:tbl>
              <a:tblPr/>
              <a:tblGrid>
                <a:gridCol w="928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7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155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задания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Проверяемые разделы содержания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не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справились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Информационная обработка текста. Анализ текста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Выразительные средства лексики и фразеологии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39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Правописание приставок</a:t>
                      </a:r>
                      <a:endParaRPr lang="ru-RU" sz="14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71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Правописание суффиксов различных частей речи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Лексика и фразеология. Синонимы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31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Словосочетание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306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Предложение. Грамматическая основа предложения</a:t>
                      </a:r>
                      <a:endParaRPr lang="ru-RU" sz="14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Осложненное простое предложение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Предложения с  вводными конструкциями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Синтаксический анализ сложного предложения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978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Знаки препинания в ССП и СПП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Виды связи в сложном предложении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Предложения с разными видами связи</a:t>
                      </a: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5908" marR="559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3948</TotalTime>
  <Words>368</Words>
  <Application>Microsoft Office PowerPoint</Application>
  <PresentationFormat>Экран (4:3)</PresentationFormat>
  <Paragraphs>136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                              Результаты диагностического тестирования по русскому языку  учащихся  9 классов 2017-2018 учебного года   </vt:lpstr>
      <vt:lpstr>              Русский язык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Презентация PowerPoint</vt:lpstr>
      <vt:lpstr>                 Изложение</vt:lpstr>
      <vt:lpstr>                       Сочинение</vt:lpstr>
      <vt:lpstr>Презентация PowerPoint</vt:lpstr>
      <vt:lpstr>   Выводы:</vt:lpstr>
      <vt:lpstr>Презентация PowerPoint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Пользователь</cp:lastModifiedBy>
  <cp:revision>531</cp:revision>
  <dcterms:created xsi:type="dcterms:W3CDTF">2012-12-17T07:09:56Z</dcterms:created>
  <dcterms:modified xsi:type="dcterms:W3CDTF">2017-12-16T18:05:59Z</dcterms:modified>
</cp:coreProperties>
</file>